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032141-115D-456B-96DA-2674D74234E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2D98FE-B372-445B-9A65-C8D596FA0D7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2D54ED7-C8F0-419F-AA05-9AD8E96C9D8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25B43E-BE14-408C-8FBF-FCF66DB6AB9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085110-C606-46E9-BD01-A6BBBFE1172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8E9DA6-FF6B-45FC-AE37-D191C4D566B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064C10-EDF9-4CB5-A936-BC7F931E63A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D7EAE0-60E0-40C3-85D7-7C110560485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141EF3-17CD-45AA-B8B7-05704FCCDA9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3AAF22-B3AC-42A7-9FDD-81DF9594441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D5A98E-EAA7-4787-B973-E0B107AC60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65B322-8ACA-41F9-94BB-0AA8D51DBC0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A4BD657-F041-436A-A936-56621ED5C90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82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83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sp>
        <p:nvSpPr>
          <p:cNvPr id="85" name=""/>
          <p:cNvSpPr/>
          <p:nvPr/>
        </p:nvSpPr>
        <p:spPr>
          <a:xfrm>
            <a:off x="466200" y="1728360"/>
            <a:ext cx="473580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2024-08-28T09:50:24Z</dcterms:modified>
  <cp:revision>25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